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8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331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992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565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55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88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1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8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5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5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47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9F63A-267D-4AAF-BC5D-54391ADE17C5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7B965-AF6A-4BD0-B697-3EE4ECB5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23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1.  Je me suis réveillé tôt.</a:t>
            </a:r>
          </a:p>
          <a:p>
            <a:pPr lvl="1"/>
            <a:r>
              <a:rPr lang="fr-FR" sz="6600" dirty="0"/>
              <a:t>	</a:t>
            </a:r>
            <a:r>
              <a:rPr lang="fr-FR" sz="6600" dirty="0" smtClean="0"/>
              <a:t>Je me suis réveillé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 tôt.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646214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5" y="1094014"/>
            <a:ext cx="114136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10. Ils </a:t>
            </a:r>
            <a:r>
              <a:rPr lang="fr-FR" sz="6600" dirty="0" smtClean="0">
                <a:solidFill>
                  <a:srgbClr val="FF0000"/>
                </a:solidFill>
              </a:rPr>
              <a:t>se sont</a:t>
            </a:r>
            <a:r>
              <a:rPr lang="fr-FR" sz="6600" dirty="0" smtClean="0"/>
              <a:t> rasé</a:t>
            </a:r>
            <a:r>
              <a:rPr lang="fr-FR" sz="6600" dirty="0" smtClean="0">
                <a:solidFill>
                  <a:srgbClr val="FF0000"/>
                </a:solidFill>
              </a:rPr>
              <a:t>s</a:t>
            </a:r>
            <a:r>
              <a:rPr lang="fr-FR" sz="6600" dirty="0" smtClean="0"/>
              <a:t> dans la salle de bain.</a:t>
            </a:r>
          </a:p>
        </p:txBody>
      </p:sp>
    </p:spTree>
    <p:extLst>
      <p:ext uri="{BB962C8B-B14F-4D97-AF65-F5344CB8AC3E}">
        <p14:creationId xmlns:p14="http://schemas.microsoft.com/office/powerpoint/2010/main" val="3182741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11. Ils </a:t>
            </a:r>
            <a:r>
              <a:rPr lang="fr-FR" sz="6600" dirty="0" smtClean="0">
                <a:solidFill>
                  <a:srgbClr val="FF0000"/>
                </a:solidFill>
              </a:rPr>
              <a:t>se sont </a:t>
            </a:r>
            <a:r>
              <a:rPr lang="fr-FR" sz="6600" dirty="0" smtClean="0"/>
              <a:t>ras</a:t>
            </a:r>
            <a:r>
              <a:rPr lang="fr-FR" sz="6600" dirty="0" smtClean="0">
                <a:solidFill>
                  <a:srgbClr val="FF0000"/>
                </a:solidFill>
              </a:rPr>
              <a:t>é</a:t>
            </a:r>
            <a:r>
              <a:rPr lang="fr-FR" sz="6600" dirty="0" smtClean="0"/>
              <a:t> la figure.</a:t>
            </a:r>
          </a:p>
        </p:txBody>
      </p:sp>
    </p:spTree>
    <p:extLst>
      <p:ext uri="{BB962C8B-B14F-4D97-AF65-F5344CB8AC3E}">
        <p14:creationId xmlns:p14="http://schemas.microsoft.com/office/powerpoint/2010/main" val="3961289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12. Ma mère s’est préparé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4946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13. Ma mère </a:t>
            </a:r>
            <a:r>
              <a:rPr lang="fr-FR" sz="6600" dirty="0" smtClean="0">
                <a:solidFill>
                  <a:srgbClr val="FF0000"/>
                </a:solidFill>
              </a:rPr>
              <a:t>a</a:t>
            </a:r>
            <a:r>
              <a:rPr lang="fr-FR" sz="6600" dirty="0" smtClean="0"/>
              <a:t> prépar</a:t>
            </a:r>
            <a:r>
              <a:rPr lang="fr-FR" sz="6600" dirty="0" smtClean="0">
                <a:solidFill>
                  <a:srgbClr val="FF0000"/>
                </a:solidFill>
              </a:rPr>
              <a:t>é</a:t>
            </a:r>
            <a:r>
              <a:rPr lang="fr-FR" sz="6600" dirty="0" smtClean="0"/>
              <a:t> le petit déjeuner.</a:t>
            </a:r>
          </a:p>
        </p:txBody>
      </p:sp>
    </p:spTree>
    <p:extLst>
      <p:ext uri="{BB962C8B-B14F-4D97-AF65-F5344CB8AC3E}">
        <p14:creationId xmlns:p14="http://schemas.microsoft.com/office/powerpoint/2010/main" val="3953945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14. Elle s’est maquillé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 dans sa chambre.</a:t>
            </a:r>
          </a:p>
        </p:txBody>
      </p:sp>
    </p:spTree>
    <p:extLst>
      <p:ext uri="{BB962C8B-B14F-4D97-AF65-F5344CB8AC3E}">
        <p14:creationId xmlns:p14="http://schemas.microsoft.com/office/powerpoint/2010/main" val="2118881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15. Elle </a:t>
            </a:r>
            <a:r>
              <a:rPr lang="fr-FR" sz="6600" dirty="0" smtClean="0">
                <a:solidFill>
                  <a:srgbClr val="FF0000"/>
                </a:solidFill>
              </a:rPr>
              <a:t>a</a:t>
            </a:r>
            <a:r>
              <a:rPr lang="fr-FR" sz="6600" dirty="0" smtClean="0"/>
              <a:t> rang</a:t>
            </a:r>
            <a:r>
              <a:rPr lang="fr-FR" sz="6600" dirty="0" smtClean="0">
                <a:solidFill>
                  <a:srgbClr val="FF0000"/>
                </a:solidFill>
              </a:rPr>
              <a:t>é</a:t>
            </a:r>
            <a:r>
              <a:rPr lang="fr-FR" sz="6600" dirty="0" smtClean="0"/>
              <a:t> sa chambre.</a:t>
            </a:r>
          </a:p>
        </p:txBody>
      </p:sp>
    </p:spTree>
    <p:extLst>
      <p:ext uri="{BB962C8B-B14F-4D97-AF65-F5344CB8AC3E}">
        <p14:creationId xmlns:p14="http://schemas.microsoft.com/office/powerpoint/2010/main" val="182465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2.  Je me suis lavé les cheveux.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2338798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3.  Tu t’es brossé les dents.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135575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 startAt="4"/>
            </a:pPr>
            <a:r>
              <a:rPr lang="fr-FR" sz="6600" dirty="0" smtClean="0"/>
              <a:t>Nous nous sommes prépar</a:t>
            </a:r>
            <a:r>
              <a:rPr lang="fr-FR" sz="6600" dirty="0" smtClean="0">
                <a:solidFill>
                  <a:srgbClr val="FF0000"/>
                </a:solidFill>
              </a:rPr>
              <a:t>és</a:t>
            </a:r>
            <a:r>
              <a:rPr lang="fr-FR" sz="6600" dirty="0" smtClean="0"/>
              <a:t>.</a:t>
            </a:r>
          </a:p>
          <a:p>
            <a:r>
              <a:rPr lang="fr-FR" sz="6600" dirty="0" smtClean="0"/>
              <a:t>Nous nous sommes prépar</a:t>
            </a:r>
            <a:r>
              <a:rPr lang="fr-FR" sz="6600" dirty="0" smtClean="0">
                <a:solidFill>
                  <a:srgbClr val="FF0000"/>
                </a:solidFill>
              </a:rPr>
              <a:t>ées</a:t>
            </a:r>
            <a:r>
              <a:rPr lang="fr-FR" sz="6600" dirty="0" smtClean="0"/>
              <a:t>.</a:t>
            </a:r>
          </a:p>
          <a:p>
            <a:r>
              <a:rPr lang="fr-FR" sz="6600" dirty="0"/>
              <a:t>	</a:t>
            </a:r>
            <a:r>
              <a:rPr lang="fr-FR" sz="6600" dirty="0" smtClean="0"/>
              <a:t>	(</a:t>
            </a:r>
            <a:r>
              <a:rPr lang="en-US" sz="6600" dirty="0" smtClean="0"/>
              <a:t>only if “we” are all girls</a:t>
            </a:r>
            <a:r>
              <a:rPr lang="fr-FR" sz="66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2023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5. Nous </a:t>
            </a:r>
            <a:r>
              <a:rPr lang="fr-FR" sz="6600" dirty="0" smtClean="0">
                <a:solidFill>
                  <a:srgbClr val="FF0000"/>
                </a:solidFill>
              </a:rPr>
              <a:t>avons </a:t>
            </a:r>
            <a:r>
              <a:rPr lang="fr-FR" sz="6600" dirty="0" smtClean="0"/>
              <a:t>prépar</a:t>
            </a:r>
            <a:r>
              <a:rPr lang="fr-FR" sz="6600" dirty="0" smtClean="0">
                <a:solidFill>
                  <a:srgbClr val="FF0000"/>
                </a:solidFill>
              </a:rPr>
              <a:t>é</a:t>
            </a:r>
            <a:r>
              <a:rPr lang="fr-FR" sz="6600" dirty="0" smtClean="0"/>
              <a:t> le petit déjeuner.</a:t>
            </a:r>
          </a:p>
        </p:txBody>
      </p:sp>
    </p:spTree>
    <p:extLst>
      <p:ext uri="{BB962C8B-B14F-4D97-AF65-F5344CB8AC3E}">
        <p14:creationId xmlns:p14="http://schemas.microsoft.com/office/powerpoint/2010/main" val="3137705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6. Vous vous êtes couch</a:t>
            </a:r>
            <a:r>
              <a:rPr lang="fr-FR" sz="6600" dirty="0" smtClean="0">
                <a:solidFill>
                  <a:srgbClr val="FF0000"/>
                </a:solidFill>
              </a:rPr>
              <a:t>é</a:t>
            </a:r>
            <a:r>
              <a:rPr lang="fr-FR" sz="6600" dirty="0" smtClean="0"/>
              <a:t> tard.</a:t>
            </a:r>
          </a:p>
          <a:p>
            <a:r>
              <a:rPr lang="fr-FR" sz="6600" dirty="0"/>
              <a:t> </a:t>
            </a:r>
            <a:r>
              <a:rPr lang="fr-FR" sz="6600" dirty="0" smtClean="0"/>
              <a:t> </a:t>
            </a:r>
            <a:r>
              <a:rPr lang="fr-FR" sz="6600" dirty="0" smtClean="0"/>
              <a:t>Vous vous êtes couch</a:t>
            </a:r>
            <a:r>
              <a:rPr lang="fr-FR" sz="6600" dirty="0" smtClean="0">
                <a:solidFill>
                  <a:srgbClr val="FF0000"/>
                </a:solidFill>
              </a:rPr>
              <a:t>ée</a:t>
            </a:r>
            <a:r>
              <a:rPr lang="fr-FR" sz="6600" dirty="0" smtClean="0"/>
              <a:t> tard.</a:t>
            </a:r>
          </a:p>
          <a:p>
            <a:r>
              <a:rPr lang="fr-FR" sz="6600" dirty="0" smtClean="0"/>
              <a:t>Vous vous êtes couch</a:t>
            </a:r>
            <a:r>
              <a:rPr lang="fr-FR" sz="6600" dirty="0" smtClean="0">
                <a:solidFill>
                  <a:srgbClr val="FF0000"/>
                </a:solidFill>
              </a:rPr>
              <a:t>és</a:t>
            </a:r>
            <a:r>
              <a:rPr lang="fr-FR" sz="6600" dirty="0" smtClean="0"/>
              <a:t> tard.</a:t>
            </a:r>
          </a:p>
          <a:p>
            <a:r>
              <a:rPr lang="fr-FR" sz="6600" dirty="0" smtClean="0"/>
              <a:t>Vous vous êtes couch</a:t>
            </a:r>
            <a:r>
              <a:rPr lang="fr-FR" sz="6600" dirty="0" smtClean="0">
                <a:solidFill>
                  <a:srgbClr val="FF0000"/>
                </a:solidFill>
              </a:rPr>
              <a:t>ées</a:t>
            </a:r>
            <a:r>
              <a:rPr lang="fr-FR" sz="6600" dirty="0" smtClean="0"/>
              <a:t> tard.</a:t>
            </a:r>
          </a:p>
          <a:p>
            <a:endParaRPr lang="fr-FR" sz="6600" dirty="0" smtClean="0"/>
          </a:p>
        </p:txBody>
      </p:sp>
    </p:spTree>
    <p:extLst>
      <p:ext uri="{BB962C8B-B14F-4D97-AF65-F5344CB8AC3E}">
        <p14:creationId xmlns:p14="http://schemas.microsoft.com/office/powerpoint/2010/main" val="1319471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7. Vous vous êtes mis en pyjama</a:t>
            </a:r>
            <a:r>
              <a:rPr lang="fr-FR" sz="6600" dirty="0" smtClean="0"/>
              <a:t>.</a:t>
            </a:r>
          </a:p>
          <a:p>
            <a:r>
              <a:rPr lang="fr-FR" sz="6600" dirty="0" smtClean="0"/>
              <a:t>Vous vous êtes mis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 en pyjama.</a:t>
            </a:r>
          </a:p>
          <a:p>
            <a:r>
              <a:rPr lang="fr-FR" sz="6600" dirty="0" smtClean="0"/>
              <a:t>Vous vous êtes mis</a:t>
            </a:r>
            <a:r>
              <a:rPr lang="fr-FR" sz="6600" dirty="0" smtClean="0">
                <a:solidFill>
                  <a:srgbClr val="FF0000"/>
                </a:solidFill>
              </a:rPr>
              <a:t>es</a:t>
            </a:r>
            <a:r>
              <a:rPr lang="fr-FR" sz="6600" dirty="0" smtClean="0"/>
              <a:t> en pyjama.</a:t>
            </a:r>
          </a:p>
          <a:p>
            <a:endParaRPr lang="fr-FR" sz="6600" dirty="0" smtClean="0"/>
          </a:p>
          <a:p>
            <a:endParaRPr lang="fr-FR" sz="6600" dirty="0" smtClean="0"/>
          </a:p>
        </p:txBody>
      </p:sp>
    </p:spTree>
    <p:extLst>
      <p:ext uri="{BB962C8B-B14F-4D97-AF65-F5344CB8AC3E}">
        <p14:creationId xmlns:p14="http://schemas.microsoft.com/office/powerpoint/2010/main" val="729111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8. Je me suis couché de bonne heure.</a:t>
            </a:r>
          </a:p>
          <a:p>
            <a:endParaRPr lang="fr-FR" sz="6600" dirty="0" smtClean="0"/>
          </a:p>
          <a:p>
            <a:r>
              <a:rPr lang="fr-FR" sz="6600" dirty="0" smtClean="0"/>
              <a:t>Je me suis couché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 de bonne heure.</a:t>
            </a:r>
          </a:p>
          <a:p>
            <a:endParaRPr lang="fr-FR" sz="6600" dirty="0" smtClean="0"/>
          </a:p>
        </p:txBody>
      </p:sp>
    </p:spTree>
    <p:extLst>
      <p:ext uri="{BB962C8B-B14F-4D97-AF65-F5344CB8AC3E}">
        <p14:creationId xmlns:p14="http://schemas.microsoft.com/office/powerpoint/2010/main" val="374921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1094014"/>
            <a:ext cx="114136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9. Je me suis mis au lit.</a:t>
            </a:r>
          </a:p>
          <a:p>
            <a:r>
              <a:rPr lang="fr-FR" sz="6600" dirty="0" smtClean="0"/>
              <a:t>Je me suis mis</a:t>
            </a:r>
            <a:r>
              <a:rPr lang="fr-FR" sz="6600" dirty="0" smtClean="0">
                <a:solidFill>
                  <a:srgbClr val="FF0000"/>
                </a:solidFill>
              </a:rPr>
              <a:t>e</a:t>
            </a:r>
            <a:r>
              <a:rPr lang="fr-FR" sz="6600" dirty="0" smtClean="0"/>
              <a:t> au lit.</a:t>
            </a:r>
          </a:p>
          <a:p>
            <a:endParaRPr lang="fr-FR" sz="6600" dirty="0" smtClean="0"/>
          </a:p>
        </p:txBody>
      </p:sp>
    </p:spTree>
    <p:extLst>
      <p:ext uri="{BB962C8B-B14F-4D97-AF65-F5344CB8AC3E}">
        <p14:creationId xmlns:p14="http://schemas.microsoft.com/office/powerpoint/2010/main" val="2933398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Microsoft Office PowerPoint</Application>
  <PresentationFormat>Widescreen</PresentationFormat>
  <Paragraphs>26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2015-03-04T13:20:44Z</dcterms:created>
  <dcterms:modified xsi:type="dcterms:W3CDTF">2015-03-04T13:21:13Z</dcterms:modified>
</cp:coreProperties>
</file>